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4" r:id="rId4"/>
    <p:sldId id="266" r:id="rId5"/>
    <p:sldId id="261" r:id="rId6"/>
    <p:sldId id="262" r:id="rId7"/>
    <p:sldId id="263" r:id="rId8"/>
    <p:sldId id="267" r:id="rId9"/>
    <p:sldId id="268" r:id="rId10"/>
    <p:sldId id="269" r:id="rId11"/>
    <p:sldId id="265" r:id="rId12"/>
    <p:sldId id="270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1" id="{F1B94B8F-5D42-4421-9AC8-0C6D8B14153B}">
          <p14:sldIdLst>
            <p14:sldId id="258"/>
            <p14:sldId id="260"/>
            <p14:sldId id="264"/>
            <p14:sldId id="266"/>
            <p14:sldId id="261"/>
            <p14:sldId id="262"/>
            <p14:sldId id="263"/>
            <p14:sldId id="267"/>
            <p14:sldId id="268"/>
            <p14:sldId id="269"/>
            <p14:sldId id="265"/>
            <p14:sldId id="270"/>
          </p14:sldIdLst>
        </p14:section>
        <p14:section name="02" id="{A075BB78-B1D2-45E6-AE7F-5DCCFE921E0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826"/>
    <a:srgbClr val="FF9933"/>
    <a:srgbClr val="FFA725"/>
    <a:srgbClr val="C13A15"/>
    <a:srgbClr val="EF9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712259"/>
            <a:ext cx="9144000" cy="831565"/>
          </a:xfrm>
        </p:spPr>
        <p:txBody>
          <a:bodyPr anchor="b">
            <a:normAutofit/>
          </a:bodyPr>
          <a:lstStyle>
            <a:lvl1pPr algn="ctr">
              <a:defRPr sz="4400" b="1" cap="none" spc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23F-80D8-41F7-A602-5BAA4D96D6F7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3D82-6858-4110-8EC7-8437F1027BB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7614ECC-682A-43C2-99CA-0638D3969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009">
            <a:off x="7646173" y="2865352"/>
            <a:ext cx="3172648" cy="216947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DACDF48-EF40-451F-A48F-AFF99B099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r="3252"/>
          <a:stretch/>
        </p:blipFill>
        <p:spPr>
          <a:xfrm rot="621839">
            <a:off x="8873914" y="3991600"/>
            <a:ext cx="2762918" cy="19212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4E0D822C-E76D-4041-9019-177102919703}"/>
              </a:ext>
            </a:extLst>
          </p:cNvPr>
          <p:cNvSpPr/>
          <p:nvPr userDrawn="1"/>
        </p:nvSpPr>
        <p:spPr>
          <a:xfrm>
            <a:off x="7639065" y="2670757"/>
            <a:ext cx="4330931" cy="3474984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73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23F-80D8-41F7-A602-5BAA4D96D6F7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3D82-6858-4110-8EC7-8437F1027B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23F-80D8-41F7-A602-5BAA4D96D6F7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3D82-6858-4110-8EC7-8437F1027B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41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06266A-C624-42C8-B7AE-4176FFA57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F1E8150-D664-4750-BFAF-800E899E1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7FCA92-17C5-41B3-A975-E0729DBEB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29D9-43B6-4ACD-848D-FA6E666794B9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773A2D-2644-4295-A92E-C83D7ECA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B65557-D1D1-44F5-9A09-7A27A7500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26D2-B723-444C-BBAD-4C24AAAC68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97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2437" y="136525"/>
            <a:ext cx="9091189" cy="577314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2437" y="1014196"/>
            <a:ext cx="11240193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23F-80D8-41F7-A602-5BAA4D96D6F7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3D82-6858-4110-8EC7-8437F1027B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63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23F-80D8-41F7-A602-5BAA4D96D6F7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3D82-6858-4110-8EC7-8437F1027B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59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23F-80D8-41F7-A602-5BAA4D96D6F7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3D82-6858-4110-8EC7-8437F1027B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72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23F-80D8-41F7-A602-5BAA4D96D6F7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3D82-6858-4110-8EC7-8437F1027B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850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2439" y="136525"/>
            <a:ext cx="9091189" cy="5700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23F-80D8-41F7-A602-5BAA4D96D6F7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3D82-6858-4110-8EC7-8437F1027B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97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23F-80D8-41F7-A602-5BAA4D96D6F7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3D82-6858-4110-8EC7-8437F1027B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112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23F-80D8-41F7-A602-5BAA4D96D6F7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3D82-6858-4110-8EC7-8437F1027B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91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23F-80D8-41F7-A602-5BAA4D96D6F7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3D82-6858-4110-8EC7-8437F1027B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284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63317FCE-2A0E-48C2-8A7C-05C172CEA588}"/>
              </a:ext>
            </a:extLst>
          </p:cNvPr>
          <p:cNvSpPr/>
          <p:nvPr userDrawn="1"/>
        </p:nvSpPr>
        <p:spPr>
          <a:xfrm>
            <a:off x="0" y="136525"/>
            <a:ext cx="12192000" cy="5597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rgbClr val="ACCDEA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2439" y="1041356"/>
            <a:ext cx="112401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3C23F-80D8-41F7-A602-5BAA4D96D6F7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B3D82-6858-4110-8EC7-8437F1027BB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72439" y="136525"/>
            <a:ext cx="9091189" cy="571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1915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effectLst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bcsultan.github.io/" TargetMode="External"/><Relationship Id="rId2" Type="http://schemas.openxmlformats.org/officeDocument/2006/relationships/hyperlink" Target="https://pages.github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etlif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bcsultanblog.netlify.ap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-scm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eamless.tistory.com/4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ID/&#51200;&#51109;&#49548;&#51452;&#49548;.gi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01105" y="1556937"/>
            <a:ext cx="537390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600" dirty="0" err="1" smtClean="0"/>
              <a:t>웹프로그래밍</a:t>
            </a:r>
            <a:endParaRPr lang="en-US" altLang="ko-KR" sz="5400" dirty="0" smtClean="0"/>
          </a:p>
          <a:p>
            <a:pPr algn="ctr"/>
            <a:r>
              <a:rPr lang="en-US" altLang="ko-KR" sz="4000" dirty="0" smtClean="0"/>
              <a:t>- Web Programming -</a:t>
            </a:r>
          </a:p>
          <a:p>
            <a:pPr algn="ctr"/>
            <a:endParaRPr lang="en-US" altLang="ko-KR" sz="4000" dirty="0"/>
          </a:p>
          <a:p>
            <a:pPr algn="ctr"/>
            <a:r>
              <a:rPr lang="ko-KR" altLang="en-US" sz="2400" dirty="0" err="1" smtClean="0"/>
              <a:t>클라우드에서</a:t>
            </a:r>
            <a:r>
              <a:rPr lang="ko-KR" altLang="en-US" sz="2400" dirty="0" smtClean="0"/>
              <a:t> 홈페이지 운영하기 </a:t>
            </a:r>
            <a:endParaRPr lang="en-US" altLang="ko-KR" sz="2400" dirty="0" smtClean="0"/>
          </a:p>
          <a:p>
            <a:pPr algn="ctr"/>
            <a:endParaRPr lang="en-US" altLang="ko-KR" sz="3200" dirty="0"/>
          </a:p>
          <a:p>
            <a:pPr algn="ctr"/>
            <a:r>
              <a:rPr lang="ko-KR" altLang="en-US" sz="3200" dirty="0" smtClean="0"/>
              <a:t>정보보호학과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이병천 교수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376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Github</a:t>
            </a:r>
            <a:r>
              <a:rPr lang="en-US" altLang="ko-KR" dirty="0" smtClean="0"/>
              <a:t> pages</a:t>
            </a:r>
            <a:r>
              <a:rPr lang="ko-KR" altLang="en-US" dirty="0" smtClean="0"/>
              <a:t>에서 홈페이지 호스팅하기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Github</a:t>
            </a:r>
            <a:r>
              <a:rPr lang="en-US" altLang="ko-KR" dirty="0" smtClean="0"/>
              <a:t> Pages </a:t>
            </a:r>
          </a:p>
          <a:p>
            <a:pPr lvl="1"/>
            <a:r>
              <a:rPr lang="en-US" altLang="ko-KR" dirty="0">
                <a:hlinkClick r:id="rId2"/>
              </a:rPr>
              <a:t>https://pages.github.com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Github.com</a:t>
            </a:r>
            <a:r>
              <a:rPr lang="ko-KR" altLang="en-US" dirty="0" smtClean="0"/>
              <a:t>에서 하나의 정적 홈페이지를 호스팅할 수 있음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여러 개의 홈페이지를 운영할 수는 없다는 제한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방법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userid.github.io</a:t>
            </a:r>
            <a:r>
              <a:rPr lang="ko-KR" altLang="en-US" dirty="0" smtClean="0"/>
              <a:t>라는 이름으로 원격저장소를 만들고 이곳에 소스 업로드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3"/>
              </a:rPr>
              <a:t>https://lbcsultan.github.io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64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Netlify.com </a:t>
            </a:r>
            <a:r>
              <a:rPr lang="ko-KR" altLang="en-US" dirty="0" smtClean="0"/>
              <a:t>사용자 등록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Netlify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err="1" smtClean="0"/>
              <a:t>클라우드</a:t>
            </a:r>
            <a:r>
              <a:rPr lang="ko-KR" altLang="en-US" dirty="0" smtClean="0"/>
              <a:t> 홈페이지 서비스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Github</a:t>
            </a:r>
            <a:r>
              <a:rPr lang="ko-KR" altLang="en-US" dirty="0" smtClean="0"/>
              <a:t>에 관리하는 홈페이지 소스를 업로드하여 홈페이지를 운영할 수 있음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https://www.netlify.com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사용자 등록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Github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계정으로 회원가입 가능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291" y="3646673"/>
            <a:ext cx="5041757" cy="30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새로운 사이트 등록하기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2437" y="1014196"/>
            <a:ext cx="11240193" cy="495434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New site from </a:t>
            </a:r>
            <a:r>
              <a:rPr lang="en-US" altLang="ko-KR" dirty="0" err="1" smtClean="0"/>
              <a:t>git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Github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선택 </a:t>
            </a:r>
            <a:endParaRPr lang="en-US" altLang="ko-KR" dirty="0" smtClean="0"/>
          </a:p>
          <a:p>
            <a:r>
              <a:rPr lang="ko-KR" altLang="en-US" dirty="0" smtClean="0"/>
              <a:t>새로 생성한 </a:t>
            </a:r>
            <a:r>
              <a:rPr lang="en-US" altLang="ko-KR" dirty="0" smtClean="0"/>
              <a:t>repository</a:t>
            </a:r>
            <a:r>
              <a:rPr lang="ko-KR" altLang="en-US" dirty="0" smtClean="0"/>
              <a:t>가 검색되지 않는 경우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Configure </a:t>
            </a:r>
            <a:r>
              <a:rPr lang="en-US" altLang="ko-KR" dirty="0"/>
              <a:t>the </a:t>
            </a:r>
            <a:r>
              <a:rPr lang="en-US" altLang="ko-KR" dirty="0" err="1"/>
              <a:t>Netlify</a:t>
            </a:r>
            <a:r>
              <a:rPr lang="en-US" altLang="ko-KR" dirty="0"/>
              <a:t> app on </a:t>
            </a:r>
            <a:r>
              <a:rPr lang="en-US" altLang="ko-KR" dirty="0" smtClean="0"/>
              <a:t>GitHub</a:t>
            </a:r>
          </a:p>
          <a:p>
            <a:pPr lvl="1"/>
            <a:r>
              <a:rPr lang="en-US" altLang="ko-KR" dirty="0"/>
              <a:t>All </a:t>
            </a:r>
            <a:r>
              <a:rPr lang="en-US" altLang="ko-KR" dirty="0" smtClean="0"/>
              <a:t>repositories</a:t>
            </a:r>
          </a:p>
          <a:p>
            <a:pPr lvl="1"/>
            <a:r>
              <a:rPr lang="en-US" altLang="ko-KR" dirty="0" smtClean="0"/>
              <a:t>Repository</a:t>
            </a:r>
            <a:r>
              <a:rPr lang="ko-KR" altLang="en-US" dirty="0" smtClean="0"/>
              <a:t> 선택 </a:t>
            </a:r>
            <a:endParaRPr lang="en-US" altLang="ko-KR" dirty="0" smtClean="0"/>
          </a:p>
          <a:p>
            <a:r>
              <a:rPr lang="en-US" altLang="ko-KR" dirty="0" smtClean="0"/>
              <a:t>Deploy</a:t>
            </a:r>
            <a:r>
              <a:rPr lang="ko-KR" altLang="en-US" dirty="0" smtClean="0"/>
              <a:t> </a:t>
            </a:r>
            <a:r>
              <a:rPr lang="en-US" altLang="ko-KR" dirty="0" smtClean="0"/>
              <a:t>site </a:t>
            </a:r>
          </a:p>
          <a:p>
            <a:r>
              <a:rPr lang="en-US" altLang="ko-KR" dirty="0" smtClean="0"/>
              <a:t>Site setting </a:t>
            </a:r>
            <a:r>
              <a:rPr lang="ko-KR" altLang="en-US" dirty="0" smtClean="0"/>
              <a:t>에서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Random</a:t>
            </a:r>
            <a:r>
              <a:rPr lang="ko-KR" altLang="en-US" dirty="0" smtClean="0"/>
              <a:t>하게 생성된 사이트 이름을 수정 가능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도메인을 가지고 있으면 도메인 설정도 가능 </a:t>
            </a:r>
            <a:endParaRPr lang="en-US" altLang="ko-KR" dirty="0" smtClean="0"/>
          </a:p>
          <a:p>
            <a:r>
              <a:rPr lang="ko-KR" altLang="en-US" dirty="0" smtClean="0"/>
              <a:t>접속</a:t>
            </a:r>
            <a:r>
              <a:rPr lang="en-US" altLang="ko-KR" dirty="0"/>
              <a:t>: </a:t>
            </a:r>
            <a:r>
              <a:rPr lang="en-US" altLang="ko-KR" dirty="0">
                <a:hlinkClick r:id="rId2"/>
              </a:rPr>
              <a:t>https://lbcsultanblog.netlify.app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Site</a:t>
            </a:r>
            <a:r>
              <a:rPr lang="ko-KR" altLang="en-US" dirty="0" smtClean="0"/>
              <a:t> </a:t>
            </a:r>
            <a:r>
              <a:rPr lang="en-US" altLang="ko-KR" dirty="0" smtClean="0"/>
              <a:t>setting</a:t>
            </a:r>
            <a:r>
              <a:rPr lang="ko-KR" altLang="en-US" dirty="0" smtClean="0"/>
              <a:t>에서 삭제도 가능</a:t>
            </a:r>
            <a:endParaRPr lang="en-US" altLang="ko-KR" dirty="0" smtClean="0"/>
          </a:p>
          <a:p>
            <a:r>
              <a:rPr lang="ko-KR" altLang="en-US" dirty="0" smtClean="0"/>
              <a:t>여러 개 사이트 운영 가능 </a:t>
            </a:r>
            <a:endParaRPr lang="en-US" altLang="ko-KR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 smtClean="0">
                <a:ln>
                  <a:noFill/>
                </a:ln>
                <a:solidFill>
                  <a:srgbClr val="646E73"/>
                </a:solidFill>
                <a:effectLst/>
                <a:latin typeface="Arial" panose="020B0604020202020204" pitchFamily="34" charset="0"/>
                <a:ea typeface="-apple-system"/>
              </a:rPr>
              <a:t>.</a:t>
            </a:r>
            <a:r>
              <a:rPr kumimoji="0" lang="ko-KR" altLang="ko-K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 smtClean="0">
                <a:ln>
                  <a:noFill/>
                </a:ln>
                <a:solidFill>
                  <a:srgbClr val="646E73"/>
                </a:solidFill>
                <a:effectLst/>
                <a:latin typeface="Arial" panose="020B0604020202020204" pitchFamily="34" charset="0"/>
                <a:ea typeface="-apple-system"/>
              </a:rPr>
              <a:t>.</a:t>
            </a:r>
            <a:r>
              <a:rPr kumimoji="0" lang="ko-KR" altLang="ko-K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578" y="1122217"/>
            <a:ext cx="3968183" cy="213256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656" y="3818540"/>
            <a:ext cx="4009939" cy="19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en-US" altLang="ko-KR" dirty="0"/>
              <a:t>github.com </a:t>
            </a:r>
            <a:r>
              <a:rPr lang="ko-KR" altLang="en-US" dirty="0"/>
              <a:t>사용법 </a:t>
            </a:r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사용법 </a:t>
            </a:r>
            <a:endParaRPr lang="en-US" altLang="ko-KR" dirty="0" smtClean="0"/>
          </a:p>
          <a:p>
            <a:r>
              <a:rPr lang="en-US" altLang="ko-KR" dirty="0" smtClean="0"/>
              <a:t>3</a:t>
            </a:r>
            <a:r>
              <a:rPr lang="en-US" altLang="ko-KR" dirty="0" smtClean="0"/>
              <a:t>. netlify.com </a:t>
            </a:r>
            <a:r>
              <a:rPr lang="ko-KR" altLang="en-US" dirty="0" smtClean="0"/>
              <a:t>사용법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홈페이지 등록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269" y="3532909"/>
            <a:ext cx="10950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인터넷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유튜브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검색을 통해 이런 서비스들의 사용방법을 잘 익히기 바랍니다</a:t>
            </a:r>
            <a:r>
              <a:rPr lang="en-US" altLang="ko-KR" sz="2400" dirty="0" smtClean="0"/>
              <a:t>.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39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en-US" altLang="ko-KR" dirty="0" smtClean="0"/>
              <a:t>github.com </a:t>
            </a:r>
            <a:r>
              <a:rPr lang="ko-KR" altLang="en-US" dirty="0" smtClean="0"/>
              <a:t>사용자 등록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github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>
                <a:hlinkClick r:id="rId2"/>
              </a:rPr>
              <a:t>https://github.com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소프트웨어 </a:t>
            </a:r>
            <a:r>
              <a:rPr lang="ko-KR" altLang="en-US" dirty="0" smtClean="0"/>
              <a:t>소스의 분산 </a:t>
            </a:r>
            <a:r>
              <a:rPr lang="ko-KR" altLang="en-US" dirty="0" err="1" smtClean="0"/>
              <a:t>버전관리</a:t>
            </a:r>
            <a:r>
              <a:rPr lang="ko-KR" altLang="en-US" dirty="0" smtClean="0"/>
              <a:t> </a:t>
            </a:r>
            <a:r>
              <a:rPr lang="ko-KR" altLang="en-US" dirty="0" smtClean="0"/>
              <a:t>서비스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소프트웨어 개발 플랫폼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클라우드</a:t>
            </a:r>
            <a:r>
              <a:rPr lang="ko-KR" altLang="en-US" dirty="0" smtClean="0"/>
              <a:t> 협업 </a:t>
            </a:r>
            <a:r>
              <a:rPr lang="ko-KR" altLang="en-US" dirty="0" smtClean="0"/>
              <a:t>플랫폼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git</a:t>
            </a:r>
            <a:r>
              <a:rPr lang="ko-KR" altLang="en-US" dirty="0" smtClean="0"/>
              <a:t>을 </a:t>
            </a:r>
            <a:r>
              <a:rPr lang="ko-KR" altLang="en-US" dirty="0" smtClean="0"/>
              <a:t>이용해야 사용할 수 있음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회원 가입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이메일을 </a:t>
            </a:r>
            <a:r>
              <a:rPr lang="en-US" altLang="ko-KR" dirty="0" smtClean="0"/>
              <a:t>ID</a:t>
            </a:r>
            <a:r>
              <a:rPr lang="ko-KR" altLang="en-US" dirty="0" smtClean="0"/>
              <a:t>로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패스워드 안전하게 설정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인증정보를 안전하게 잘 관리할 것</a:t>
            </a:r>
            <a:endParaRPr lang="ko-KR" altLang="en-US" dirty="0"/>
          </a:p>
        </p:txBody>
      </p:sp>
      <p:pic>
        <p:nvPicPr>
          <p:cNvPr id="3074" name="Picture 2" descr="Cover image for What is Git and GitHub? And how to use GitHub?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081" y="136525"/>
            <a:ext cx="1425688" cy="5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489" y="1354975"/>
            <a:ext cx="4358280" cy="393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새로운 저장소 생성하기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6" y="1104552"/>
            <a:ext cx="5556126" cy="551843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986" y="1022554"/>
            <a:ext cx="5673696" cy="5682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3039" y="919886"/>
            <a:ext cx="110799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생성하기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73884" y="673333"/>
            <a:ext cx="219483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사용법 </a:t>
            </a:r>
            <a:r>
              <a:rPr lang="ko-KR" altLang="en-US" smtClean="0"/>
              <a:t>안내 페이지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70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 및 사용법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git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분산 버전 관리 시스템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협업 도구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Github</a:t>
            </a:r>
            <a:r>
              <a:rPr lang="ko-KR" altLang="en-US" dirty="0" smtClean="0"/>
              <a:t>을 사용하기 위해 반드시 필요한 소프트웨어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err="1" smtClean="0"/>
              <a:t>git</a:t>
            </a:r>
            <a:r>
              <a:rPr lang="ko-KR" altLang="en-US" dirty="0" smtClean="0"/>
              <a:t> 설치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https://git-scm.com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최신 버전 다운로드 설치 </a:t>
            </a:r>
            <a:endParaRPr lang="ko-KR" altLang="en-US" dirty="0"/>
          </a:p>
        </p:txBody>
      </p:sp>
      <p:pic>
        <p:nvPicPr>
          <p:cNvPr id="4100" name="Picture 4" descr="https://git-scm.com/images/logos/2color-lightbg@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762" y="297977"/>
            <a:ext cx="2105683" cy="7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75" y="3621584"/>
            <a:ext cx="6607623" cy="26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git</a:t>
            </a:r>
            <a:r>
              <a:rPr lang="ko-KR" altLang="en-US" dirty="0" smtClean="0"/>
              <a:t> 명령어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명령어 사용법 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인터넷 검색 활용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seamless.tistory.com/43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6" name="Picture 2" descr="https://t1.daumcdn.net/cfile/tistory/99ADD33D5FBBB84B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374683"/>
            <a:ext cx="6667996" cy="26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2950" y="1199717"/>
            <a:ext cx="283923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생성하기 </a:t>
            </a:r>
            <a:endParaRPr lang="en-US" altLang="ko-KR" dirty="0" smtClean="0"/>
          </a:p>
          <a:p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init</a:t>
            </a:r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살펴보기 </a:t>
            </a:r>
            <a:endParaRPr lang="en-US" altLang="ko-KR" dirty="0" smtClean="0"/>
          </a:p>
          <a:p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status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변경사항을 </a:t>
            </a:r>
            <a:r>
              <a:rPr lang="en-US" altLang="ko-KR" dirty="0" smtClean="0"/>
              <a:t>stage</a:t>
            </a:r>
            <a:r>
              <a:rPr lang="ko-KR" altLang="en-US" dirty="0" smtClean="0"/>
              <a:t>에 넣기 </a:t>
            </a:r>
            <a:endParaRPr lang="en-US" altLang="ko-KR" dirty="0"/>
          </a:p>
          <a:p>
            <a:r>
              <a:rPr lang="en-US" altLang="ko-KR" dirty="0"/>
              <a:t>&gt; </a:t>
            </a:r>
            <a:r>
              <a:rPr lang="en-US" altLang="ko-KR" dirty="0" err="1"/>
              <a:t>git</a:t>
            </a:r>
            <a:r>
              <a:rPr lang="en-US" altLang="ko-KR" dirty="0"/>
              <a:t> </a:t>
            </a:r>
            <a:r>
              <a:rPr lang="en-US" altLang="ko-KR" dirty="0" smtClean="0"/>
              <a:t>add . 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err="1" smtClean="0"/>
              <a:t>커밋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로컬저장소에 넣기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en-US" altLang="ko-KR" dirty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commit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원격저장소에 등록하기 </a:t>
            </a:r>
            <a:endParaRPr lang="en-US" altLang="ko-KR" dirty="0" smtClean="0"/>
          </a:p>
          <a:p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push</a:t>
            </a:r>
            <a:endParaRPr lang="ko-KR" alt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30284" y="5583680"/>
            <a:ext cx="6312626" cy="839903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348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$ </a:t>
            </a:r>
            <a:r>
              <a:rPr kumimoji="0" lang="ko-KR" altLang="ko-KR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git</a:t>
            </a:r>
            <a:r>
              <a:rPr kumimoji="0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 </a:t>
            </a:r>
            <a:r>
              <a:rPr kumimoji="0" lang="ko-KR" altLang="ko-KR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config</a:t>
            </a:r>
            <a:r>
              <a:rPr kumimoji="0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 --</a:t>
            </a:r>
            <a:r>
              <a:rPr kumimoji="0" lang="ko-KR" altLang="ko-KR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global</a:t>
            </a:r>
            <a:r>
              <a:rPr kumimoji="0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 user.name "</a:t>
            </a:r>
            <a:r>
              <a:rPr kumimoji="0" lang="ko-KR" altLang="ko-KR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John</a:t>
            </a:r>
            <a:r>
              <a:rPr kumimoji="0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 </a:t>
            </a:r>
            <a:r>
              <a:rPr kumimoji="0" lang="ko-KR" altLang="ko-KR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Doe</a:t>
            </a:r>
            <a:r>
              <a:rPr kumimoji="0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" 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 panose="020B0604020202020204" pitchFamily="50" charset="-127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$ </a:t>
            </a:r>
            <a:r>
              <a:rPr kumimoji="0" lang="ko-KR" altLang="ko-KR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git</a:t>
            </a:r>
            <a:r>
              <a:rPr kumimoji="0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 </a:t>
            </a:r>
            <a:r>
              <a:rPr kumimoji="0" lang="ko-KR" altLang="ko-KR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config</a:t>
            </a:r>
            <a:r>
              <a:rPr kumimoji="0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 --</a:t>
            </a:r>
            <a:r>
              <a:rPr kumimoji="0" lang="ko-KR" altLang="ko-KR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global</a:t>
            </a:r>
            <a:r>
              <a:rPr kumimoji="0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 </a:t>
            </a:r>
            <a:r>
              <a:rPr kumimoji="0" lang="ko-KR" altLang="ko-KR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user.email</a:t>
            </a:r>
            <a:r>
              <a:rPr kumimoji="0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50" charset="-127"/>
                <a:ea typeface="Courier New" panose="02070309020205020404" pitchFamily="49" charset="0"/>
              </a:rPr>
              <a:t> johndoe@example.com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0284" y="5232530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원격서버</a:t>
            </a:r>
            <a:r>
              <a:rPr lang="ko-KR" altLang="en-US" dirty="0" smtClean="0"/>
              <a:t> 환경설정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58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s://t1.daumcdn.net/cfile/tistory/111DFF134C304376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" y="66675"/>
            <a:ext cx="8791803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로컬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소스를 </a:t>
            </a:r>
            <a:r>
              <a:rPr lang="en-US" altLang="ko-KR" dirty="0" err="1" smtClean="0"/>
              <a:t>github</a:t>
            </a:r>
            <a:r>
              <a:rPr lang="ko-KR" altLang="en-US" dirty="0" smtClean="0"/>
              <a:t>에 올리기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2437" y="1014195"/>
            <a:ext cx="11240193" cy="5103971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프로젝트 폴더에서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init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err="1" smtClean="0"/>
              <a:t>git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저장소 초기화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add .</a:t>
            </a:r>
          </a:p>
          <a:p>
            <a:pPr lvl="1"/>
            <a:r>
              <a:rPr lang="ko-KR" altLang="en-US" dirty="0" smtClean="0"/>
              <a:t>현재 폴더의 모든 파일들을 </a:t>
            </a:r>
            <a:r>
              <a:rPr lang="en-US" altLang="ko-KR" dirty="0" smtClean="0"/>
              <a:t>stage</a:t>
            </a:r>
            <a:r>
              <a:rPr lang="ko-KR" altLang="en-US" dirty="0" smtClean="0"/>
              <a:t>에 넣음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commit –m “message”</a:t>
            </a:r>
          </a:p>
          <a:p>
            <a:pPr lvl="1"/>
            <a:r>
              <a:rPr lang="ko-KR" altLang="en-US" dirty="0" smtClean="0"/>
              <a:t>로컬 리퍼지토리에 </a:t>
            </a:r>
            <a:r>
              <a:rPr lang="ko-KR" altLang="en-US" dirty="0" err="1" smtClean="0"/>
              <a:t>커밋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버전 관리 가능</a:t>
            </a:r>
            <a:r>
              <a:rPr lang="en-US" altLang="ko-KR" dirty="0" smtClean="0"/>
              <a:t>) </a:t>
            </a:r>
          </a:p>
          <a:p>
            <a:pPr marL="0" indent="0">
              <a:buNone/>
            </a:pPr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branch –M main</a:t>
            </a:r>
          </a:p>
          <a:p>
            <a:pPr lvl="1"/>
            <a:r>
              <a:rPr lang="en-US" altLang="ko-KR" dirty="0" smtClean="0"/>
              <a:t>Main </a:t>
            </a:r>
            <a:r>
              <a:rPr lang="ko-KR" altLang="en-US" dirty="0" err="1" smtClean="0"/>
              <a:t>브랜치</a:t>
            </a:r>
            <a:r>
              <a:rPr lang="ko-KR" altLang="en-US" dirty="0" smtClean="0"/>
              <a:t> 생성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remote add origin </a:t>
            </a:r>
            <a:r>
              <a:rPr lang="en-US" altLang="ko-KR" dirty="0" smtClean="0">
                <a:hlinkClick r:id="rId2"/>
              </a:rPr>
              <a:t>https://github.com/ID/</a:t>
            </a:r>
            <a:r>
              <a:rPr lang="ko-KR" altLang="en-US" dirty="0" err="1" smtClean="0">
                <a:hlinkClick r:id="rId2"/>
              </a:rPr>
              <a:t>저장소주소</a:t>
            </a:r>
            <a:r>
              <a:rPr lang="en-US" altLang="ko-KR" dirty="0" smtClean="0">
                <a:hlinkClick r:id="rId2"/>
              </a:rPr>
              <a:t>.</a:t>
            </a:r>
            <a:r>
              <a:rPr lang="en-US" altLang="ko-KR" dirty="0" err="1" smtClean="0">
                <a:hlinkClick r:id="rId2"/>
              </a:rPr>
              <a:t>git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원격저장소</a:t>
            </a:r>
            <a:r>
              <a:rPr lang="ko-KR" altLang="en-US" dirty="0" smtClean="0"/>
              <a:t> 주소를 </a:t>
            </a:r>
            <a:r>
              <a:rPr lang="en-US" altLang="ko-KR" dirty="0" err="1" smtClean="0"/>
              <a:t>origi</a:t>
            </a:r>
            <a:r>
              <a:rPr lang="ko-KR" altLang="en-US" dirty="0" err="1" smtClean="0"/>
              <a:t>으로</a:t>
            </a:r>
            <a:r>
              <a:rPr lang="ko-KR" altLang="en-US" dirty="0" smtClean="0"/>
              <a:t> 지정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push –u origin main</a:t>
            </a:r>
          </a:p>
          <a:p>
            <a:pPr lvl="1"/>
            <a:r>
              <a:rPr lang="ko-KR" altLang="en-US" dirty="0" smtClean="0"/>
              <a:t>로컬저장소의 </a:t>
            </a:r>
            <a:r>
              <a:rPr lang="en-US" altLang="ko-KR" dirty="0" smtClean="0"/>
              <a:t>main</a:t>
            </a:r>
            <a:r>
              <a:rPr lang="ko-KR" altLang="en-US" dirty="0" smtClean="0"/>
              <a:t>을 원격저장소의 </a:t>
            </a:r>
            <a:r>
              <a:rPr lang="en-US" altLang="ko-KR" dirty="0" smtClean="0"/>
              <a:t>origin</a:t>
            </a:r>
            <a:r>
              <a:rPr lang="ko-KR" altLang="en-US" dirty="0" smtClean="0"/>
              <a:t>으로 푸시 </a:t>
            </a:r>
            <a:r>
              <a:rPr lang="en-US" altLang="ko-KR" dirty="0" smtClean="0"/>
              <a:t>(</a:t>
            </a:r>
            <a:r>
              <a:rPr lang="ko-KR" altLang="en-US" dirty="0" smtClean="0"/>
              <a:t>업로드</a:t>
            </a:r>
            <a:r>
              <a:rPr lang="en-US" altLang="ko-KR" dirty="0" smtClean="0"/>
              <a:t>) </a:t>
            </a:r>
          </a:p>
          <a:p>
            <a:pPr lvl="1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034" y="136525"/>
            <a:ext cx="3987830" cy="399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로컬</a:t>
            </a:r>
            <a:r>
              <a:rPr lang="en-US" altLang="ko-KR" dirty="0"/>
              <a:t> </a:t>
            </a:r>
            <a:r>
              <a:rPr lang="ko-KR" altLang="en-US" dirty="0"/>
              <a:t>소스를 </a:t>
            </a:r>
            <a:r>
              <a:rPr lang="en-US" altLang="ko-KR" dirty="0" err="1"/>
              <a:t>github</a:t>
            </a:r>
            <a:r>
              <a:rPr lang="ko-KR" altLang="en-US" dirty="0"/>
              <a:t>에 올리기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소스 업로드 성공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소스를 수정하고 다시 올릴 수 있음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다른 컴퓨터에서 소스를 다운받아서 사용 가능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clone</a:t>
            </a:r>
          </a:p>
          <a:p>
            <a:pPr lvl="1"/>
            <a:endParaRPr lang="en-US" altLang="ko-KR" dirty="0"/>
          </a:p>
          <a:p>
            <a:r>
              <a:rPr lang="en-US" altLang="ko-KR" dirty="0" err="1" smtClean="0"/>
              <a:t>git</a:t>
            </a:r>
            <a:r>
              <a:rPr lang="ko-KR" altLang="en-US" dirty="0" smtClean="0"/>
              <a:t>의 더 자세한 사용방법을 익힐 것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613" y="789708"/>
            <a:ext cx="4536026" cy="51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J" id="{0138D6AD-1EF3-49F9-B0E7-D994D6EA1170}" vid="{0129D1E7-6EDF-4F3F-8503-6FA2AFD39B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HCJ</Template>
  <TotalTime>424</TotalTime>
  <Words>432</Words>
  <Application>Microsoft Office PowerPoint</Application>
  <PresentationFormat>와이드스크린</PresentationFormat>
  <Paragraphs>112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-apple-system</vt:lpstr>
      <vt:lpstr>Arial Unicode MS</vt:lpstr>
      <vt:lpstr>맑은 고딕</vt:lpstr>
      <vt:lpstr>Arial</vt:lpstr>
      <vt:lpstr>Courier New</vt:lpstr>
      <vt:lpstr>1_Office 테마</vt:lpstr>
      <vt:lpstr>PowerPoint 프레젠테이션</vt:lpstr>
      <vt:lpstr>목차</vt:lpstr>
      <vt:lpstr>1. github.com 사용자 등록 </vt:lpstr>
      <vt:lpstr>새로운 저장소 생성하기</vt:lpstr>
      <vt:lpstr>2. git 설치 및 사용법 </vt:lpstr>
      <vt:lpstr>git 명령어</vt:lpstr>
      <vt:lpstr>PowerPoint 프레젠테이션</vt:lpstr>
      <vt:lpstr>로컬 소스를 github에 올리기 </vt:lpstr>
      <vt:lpstr>로컬 소스를 github에 올리기 </vt:lpstr>
      <vt:lpstr>Github pages에서 홈페이지 호스팅하기 </vt:lpstr>
      <vt:lpstr>3. Netlify.com 사용자 등록  </vt:lpstr>
      <vt:lpstr>새로운 사이트 등록하기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 웹 개발 시작하기</dc:title>
  <dc:creator>Ko Kyunghee</dc:creator>
  <cp:lastModifiedBy>Windows 사용자</cp:lastModifiedBy>
  <cp:revision>38</cp:revision>
  <dcterms:created xsi:type="dcterms:W3CDTF">2020-12-25T14:06:26Z</dcterms:created>
  <dcterms:modified xsi:type="dcterms:W3CDTF">2021-03-25T02:15:19Z</dcterms:modified>
</cp:coreProperties>
</file>